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7"/>
  </p:normalViewPr>
  <p:slideViewPr>
    <p:cSldViewPr snapToGrid="0" snapToObjects="1">
      <p:cViewPr>
        <p:scale>
          <a:sx n="100" d="100"/>
          <a:sy n="100" d="100"/>
        </p:scale>
        <p:origin x="171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554A-DCDA-BE48-800D-F2FFA502E473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8A03-D03B-C048-A11A-13B59285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4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0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8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69D0-EFAC-3945-A4AE-D908235F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74591-220B-3943-B370-1ECA62081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5ACD6-B4A6-D743-A0EB-040558F2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E2C88-A656-5B42-8C99-C548CDF5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1C41-4D1D-4F4B-9FC1-98724EBE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6DFD-BA93-084D-B8A6-6D0A4F9B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A6B70-A8EC-5C48-955F-E2254BBD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F7079-8ECC-594D-BC50-5215BAB6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5D62-8568-EF4C-8032-744E0437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F4DB-4090-2946-A232-245152A7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79A7E-A96B-F043-B305-CDB11F0BB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344AF-A514-D94C-9866-BD0C6BAF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C7E9-4B65-8E44-A2F4-EA7820E5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5148-783D-3A48-8ABF-372B8A9F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76427-A235-0640-980C-71095E5D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8330-A9E9-CD49-ABE3-BE0AE945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277E-E514-3043-83E5-D9733F68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6DBE-123F-E748-AC79-A9C7A490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81E4-FFED-F44A-899E-89A6046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D24A-EFE1-DC4C-AC0E-FDC6A58E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8026-27C9-6242-BEE9-721A3CAE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0BC4-D4F2-C143-86C4-05794AB0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6E0A-B66D-6E45-9A16-A90B37CD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0252-56E2-D642-9D5B-5D1B7D2C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194-0857-EC45-B53E-74D23F49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D46D-AABF-6244-90A9-1DA81CD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8446-4F60-B242-B0A3-84FC8B2C7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A5A7F-A698-C541-BF32-BD5E61F4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BC746-BF58-5749-8A27-43E6722E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779F-83EC-B641-88A9-8AEC32972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AD31A-6630-7D4B-AACF-1ADC653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BDEC-AE18-9F45-977D-A6907316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671A8-DBF3-964A-88D0-12C6C21E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C5BD3-1947-BC41-9DAF-4FF94A978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2DF8B-C6B6-474B-AE94-2D5258CA0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77F29-FDD1-3C42-8E6B-80C44A7AA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57B5-52CC-2446-93B5-3BD52F79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F41D6-0335-2243-BC6F-68BB193F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B9D6C-BED2-084C-AE95-90DF70E6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9C03-511E-1E4C-9884-5920CE5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9E9DB-FF5F-B24E-BF31-B045337A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FA7E3-E805-8B4E-AE3B-3326AB47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CA75-E9A5-0344-964D-9B1D065B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87B34-883D-BF4E-AF84-7CD54DA0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7C0CF-F596-3245-AA3A-17994965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B365D-12AD-AE4F-B8E4-589CF24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15DF-2991-BA4F-8309-ED5C5AD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4359-0988-6445-8E64-24DCA62F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F747-6B47-1042-8D7E-86C7A42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F0336-74DE-4E45-8C91-3841C3BE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74B9F-4032-5343-8290-91D8BAE3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DA11-9DFE-3D40-932C-D1E4073E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1F21-0FDC-0B4E-AB31-3AE0AE15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6AACA-61F0-754E-BF98-F3D5732C4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5223E-6BF1-874D-9CE1-E2CE54070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26156-1FAB-164B-BE23-286904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563D-B4F4-9742-8799-E7F0C688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FC2B3-456C-144E-AC3F-C1885FA7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BD2D0-F1C0-2546-B7BE-157421AB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4CDE-FF10-1845-AB6C-D6926CD8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11DDD-2F58-6D45-AC9B-D3616DB00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5F36B-6953-ED4D-989A-6CF7A26EF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2224-C6DA-354C-8CFE-182E81B8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7C8-07B9-B642-B72B-BA09AF8AB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0026C-1B72-004A-810D-C1AA55BB3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8B1777-8469-B642-9673-FFC4EC703EEF}"/>
              </a:ext>
            </a:extLst>
          </p:cNvPr>
          <p:cNvGrpSpPr/>
          <p:nvPr/>
        </p:nvGrpSpPr>
        <p:grpSpPr>
          <a:xfrm>
            <a:off x="2662256" y="1698854"/>
            <a:ext cx="1871965" cy="1656319"/>
            <a:chOff x="2662256" y="1714612"/>
            <a:chExt cx="1871965" cy="16563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097CE0-8706-6B49-BE85-4747B6AD8D80}"/>
                </a:ext>
              </a:extLst>
            </p:cNvPr>
            <p:cNvSpPr/>
            <p:nvPr/>
          </p:nvSpPr>
          <p:spPr>
            <a:xfrm>
              <a:off x="3637578" y="21211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0A7F8D-EC3F-2E41-9C93-B9971C6B23C0}"/>
                </a:ext>
              </a:extLst>
            </p:cNvPr>
            <p:cNvSpPr/>
            <p:nvPr/>
          </p:nvSpPr>
          <p:spPr>
            <a:xfrm>
              <a:off x="3542885" y="251730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424C45-B27D-7140-AB18-8ED3EBCC3222}"/>
                </a:ext>
              </a:extLst>
            </p:cNvPr>
            <p:cNvSpPr/>
            <p:nvPr/>
          </p:nvSpPr>
          <p:spPr>
            <a:xfrm>
              <a:off x="2768011" y="27387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208B2A-5BB4-FD40-B50E-A034CE3E43DA}"/>
                </a:ext>
              </a:extLst>
            </p:cNvPr>
            <p:cNvSpPr/>
            <p:nvPr/>
          </p:nvSpPr>
          <p:spPr>
            <a:xfrm>
              <a:off x="2835594" y="21867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1036F4-BF02-D34E-81A1-70D890289608}"/>
                </a:ext>
              </a:extLst>
            </p:cNvPr>
            <p:cNvSpPr/>
            <p:nvPr/>
          </p:nvSpPr>
          <p:spPr>
            <a:xfrm>
              <a:off x="3005328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A6B990-B721-2D4D-9695-F6E0D8DF9E5B}"/>
                </a:ext>
              </a:extLst>
            </p:cNvPr>
            <p:cNvSpPr/>
            <p:nvPr/>
          </p:nvSpPr>
          <p:spPr>
            <a:xfrm>
              <a:off x="2874264" y="19232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EFB7F2-CE4A-7544-8318-BF9E24FA916B}"/>
                </a:ext>
              </a:extLst>
            </p:cNvPr>
            <p:cNvSpPr/>
            <p:nvPr/>
          </p:nvSpPr>
          <p:spPr>
            <a:xfrm>
              <a:off x="3026664" y="20756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1AE5AD-5041-AC4C-BA05-D61B84DF6584}"/>
                </a:ext>
              </a:extLst>
            </p:cNvPr>
            <p:cNvSpPr/>
            <p:nvPr/>
          </p:nvSpPr>
          <p:spPr>
            <a:xfrm>
              <a:off x="3179064" y="22280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3C1F45-EE4E-CD44-87A1-8C7F48B920FA}"/>
                </a:ext>
              </a:extLst>
            </p:cNvPr>
            <p:cNvSpPr/>
            <p:nvPr/>
          </p:nvSpPr>
          <p:spPr>
            <a:xfrm>
              <a:off x="3170196" y="249279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D487CC-FCDB-7947-BE57-445B34FEAD6F}"/>
                </a:ext>
              </a:extLst>
            </p:cNvPr>
            <p:cNvSpPr/>
            <p:nvPr/>
          </p:nvSpPr>
          <p:spPr>
            <a:xfrm>
              <a:off x="3418332" y="21625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946B31-2006-7640-B511-3A15C2B3CAAF}"/>
                </a:ext>
              </a:extLst>
            </p:cNvPr>
            <p:cNvSpPr/>
            <p:nvPr/>
          </p:nvSpPr>
          <p:spPr>
            <a:xfrm>
              <a:off x="3570732" y="23149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C6EDBF-3AB6-0A49-8BFD-34739ABC4508}"/>
                </a:ext>
              </a:extLst>
            </p:cNvPr>
            <p:cNvSpPr/>
            <p:nvPr/>
          </p:nvSpPr>
          <p:spPr>
            <a:xfrm>
              <a:off x="3113532" y="18478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1E4F7B-B691-BA4E-B8E0-51673ABBC90B}"/>
                </a:ext>
              </a:extLst>
            </p:cNvPr>
            <p:cNvSpPr/>
            <p:nvPr/>
          </p:nvSpPr>
          <p:spPr>
            <a:xfrm>
              <a:off x="3265932" y="20002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082F59-A9B6-F74D-AAFE-52DE925D037A}"/>
                </a:ext>
              </a:extLst>
            </p:cNvPr>
            <p:cNvSpPr/>
            <p:nvPr/>
          </p:nvSpPr>
          <p:spPr>
            <a:xfrm>
              <a:off x="3352800" y="17823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48DA07-5B0F-8346-BAFE-EB63CB634E44}"/>
                </a:ext>
              </a:extLst>
            </p:cNvPr>
            <p:cNvSpPr/>
            <p:nvPr/>
          </p:nvSpPr>
          <p:spPr>
            <a:xfrm>
              <a:off x="3505200" y="19347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CB8F06-E87D-EF4A-84ED-41399082AC11}"/>
                </a:ext>
              </a:extLst>
            </p:cNvPr>
            <p:cNvSpPr/>
            <p:nvPr/>
          </p:nvSpPr>
          <p:spPr>
            <a:xfrm>
              <a:off x="3369149" y="240182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5CF0C3-FE43-044E-A273-C6964BDAD074}"/>
                </a:ext>
              </a:extLst>
            </p:cNvPr>
            <p:cNvSpPr/>
            <p:nvPr/>
          </p:nvSpPr>
          <p:spPr>
            <a:xfrm>
              <a:off x="3778527" y="23435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6F4409-9C3F-C942-8B52-0358CB763765}"/>
                </a:ext>
              </a:extLst>
            </p:cNvPr>
            <p:cNvSpPr/>
            <p:nvPr/>
          </p:nvSpPr>
          <p:spPr>
            <a:xfrm>
              <a:off x="3352800" y="26124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7E262-0FE6-C34A-B0E7-63C5762BC14B}"/>
                </a:ext>
              </a:extLst>
            </p:cNvPr>
            <p:cNvSpPr/>
            <p:nvPr/>
          </p:nvSpPr>
          <p:spPr>
            <a:xfrm>
              <a:off x="2996611" y="265947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023B45-06FE-7D43-926A-316FC62F0CDD}"/>
                </a:ext>
              </a:extLst>
            </p:cNvPr>
            <p:cNvSpPr/>
            <p:nvPr/>
          </p:nvSpPr>
          <p:spPr>
            <a:xfrm>
              <a:off x="3195413" y="27343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9A7FDB-C60E-B54C-9F96-7DEB0C8C634E}"/>
                </a:ext>
              </a:extLst>
            </p:cNvPr>
            <p:cNvSpPr/>
            <p:nvPr/>
          </p:nvSpPr>
          <p:spPr>
            <a:xfrm>
              <a:off x="2825350" y="249094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D4CD5C-50EF-E24A-8D60-ACE5FF59DCF3}"/>
                </a:ext>
              </a:extLst>
            </p:cNvPr>
            <p:cNvSpPr/>
            <p:nvPr/>
          </p:nvSpPr>
          <p:spPr>
            <a:xfrm>
              <a:off x="2662256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3D56B8-8B51-5A46-A303-9157BF04B1EB}"/>
                </a:ext>
              </a:extLst>
            </p:cNvPr>
            <p:cNvSpPr/>
            <p:nvPr/>
          </p:nvSpPr>
          <p:spPr>
            <a:xfrm>
              <a:off x="2669383" y="21491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5B2500-2D2F-8D4F-9D6D-C70B352889F9}"/>
                </a:ext>
              </a:extLst>
            </p:cNvPr>
            <p:cNvSpPr/>
            <p:nvPr/>
          </p:nvSpPr>
          <p:spPr>
            <a:xfrm>
              <a:off x="3737565" y="25557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580609-6893-FE48-9350-9C146B19BC77}"/>
                </a:ext>
              </a:extLst>
            </p:cNvPr>
            <p:cNvSpPr/>
            <p:nvPr/>
          </p:nvSpPr>
          <p:spPr>
            <a:xfrm>
              <a:off x="3525116" y="27494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46DC417-D7C0-FF4A-9AA5-CE005DDD6562}"/>
                </a:ext>
              </a:extLst>
            </p:cNvPr>
            <p:cNvSpPr/>
            <p:nvPr/>
          </p:nvSpPr>
          <p:spPr>
            <a:xfrm>
              <a:off x="4257603" y="28415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E3409-33CF-614A-86FE-51FBD4F2F2A1}"/>
                </a:ext>
              </a:extLst>
            </p:cNvPr>
            <p:cNvSpPr/>
            <p:nvPr/>
          </p:nvSpPr>
          <p:spPr>
            <a:xfrm>
              <a:off x="3327206" y="307121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621B75-5BCA-B24E-A018-99C8822E2A6F}"/>
                </a:ext>
              </a:extLst>
            </p:cNvPr>
            <p:cNvSpPr/>
            <p:nvPr/>
          </p:nvSpPr>
          <p:spPr>
            <a:xfrm>
              <a:off x="3991921" y="22719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BA98CB-8198-F144-A1DF-5C80ABB3A1B6}"/>
                </a:ext>
              </a:extLst>
            </p:cNvPr>
            <p:cNvSpPr/>
            <p:nvPr/>
          </p:nvSpPr>
          <p:spPr>
            <a:xfrm>
              <a:off x="4174481" y="216378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656DEE-1EA8-0D4B-9921-BDE06324E8DE}"/>
                </a:ext>
              </a:extLst>
            </p:cNvPr>
            <p:cNvSpPr/>
            <p:nvPr/>
          </p:nvSpPr>
          <p:spPr>
            <a:xfrm>
              <a:off x="4326242" y="233751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B83FD7-599C-D24B-8EDC-A5AD83490B4B}"/>
                </a:ext>
              </a:extLst>
            </p:cNvPr>
            <p:cNvSpPr/>
            <p:nvPr/>
          </p:nvSpPr>
          <p:spPr>
            <a:xfrm>
              <a:off x="4360485" y="26018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2A2E4C-11AA-AE47-AE66-F5A5C767682C}"/>
                </a:ext>
              </a:extLst>
            </p:cNvPr>
            <p:cNvSpPr/>
            <p:nvPr/>
          </p:nvSpPr>
          <p:spPr>
            <a:xfrm>
              <a:off x="4049025" y="31111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F7A2EF-8FB7-C442-8CEB-40F84B5730BE}"/>
                </a:ext>
              </a:extLst>
            </p:cNvPr>
            <p:cNvSpPr/>
            <p:nvPr/>
          </p:nvSpPr>
          <p:spPr>
            <a:xfrm>
              <a:off x="3799089" y="294848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053141-A287-DB41-8F3D-13A6BFA2A81F}"/>
                </a:ext>
              </a:extLst>
            </p:cNvPr>
            <p:cNvSpPr/>
            <p:nvPr/>
          </p:nvSpPr>
          <p:spPr>
            <a:xfrm>
              <a:off x="3589851" y="171461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A3D026-270C-8340-8A9B-472236FC9EC4}"/>
                </a:ext>
              </a:extLst>
            </p:cNvPr>
            <p:cNvSpPr/>
            <p:nvPr/>
          </p:nvSpPr>
          <p:spPr>
            <a:xfrm>
              <a:off x="4038357" y="288294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CB0C8C-A3E0-7C4F-BD28-2D7F0F707A9B}"/>
                </a:ext>
              </a:extLst>
            </p:cNvPr>
            <p:cNvSpPr/>
            <p:nvPr/>
          </p:nvSpPr>
          <p:spPr>
            <a:xfrm>
              <a:off x="3355053" y="286886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A4B633-7204-A34F-9898-EDD167432001}"/>
                </a:ext>
              </a:extLst>
            </p:cNvPr>
            <p:cNvSpPr/>
            <p:nvPr/>
          </p:nvSpPr>
          <p:spPr>
            <a:xfrm>
              <a:off x="3836774" y="31370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3689-B926-4649-A780-E6021F2F9DB0}"/>
                </a:ext>
              </a:extLst>
            </p:cNvPr>
            <p:cNvSpPr/>
            <p:nvPr/>
          </p:nvSpPr>
          <p:spPr>
            <a:xfrm>
              <a:off x="3885957" y="27206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E2D3A3-D895-CB47-A382-4BB49C7AF1F4}"/>
                </a:ext>
              </a:extLst>
            </p:cNvPr>
            <p:cNvSpPr/>
            <p:nvPr/>
          </p:nvSpPr>
          <p:spPr>
            <a:xfrm>
              <a:off x="3972825" y="25027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B3604-A11C-F84E-AE00-4406B2DDBF58}"/>
                </a:ext>
              </a:extLst>
            </p:cNvPr>
            <p:cNvSpPr/>
            <p:nvPr/>
          </p:nvSpPr>
          <p:spPr>
            <a:xfrm>
              <a:off x="4125225" y="26551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6B3663B-76E5-DB49-9F97-AF038F12829F}"/>
                </a:ext>
              </a:extLst>
            </p:cNvPr>
            <p:cNvSpPr/>
            <p:nvPr/>
          </p:nvSpPr>
          <p:spPr>
            <a:xfrm>
              <a:off x="3153470" y="29557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81C36EB-5A53-0A43-9FD9-11B5B72AAFCB}"/>
                </a:ext>
              </a:extLst>
            </p:cNvPr>
            <p:cNvSpPr/>
            <p:nvPr/>
          </p:nvSpPr>
          <p:spPr>
            <a:xfrm>
              <a:off x="3722889" y="27797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E16820-F227-5344-9B79-F8E4D9B09F81}"/>
                </a:ext>
              </a:extLst>
            </p:cNvPr>
            <p:cNvSpPr/>
            <p:nvPr/>
          </p:nvSpPr>
          <p:spPr>
            <a:xfrm>
              <a:off x="2946968" y="292845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FFBF63-EBF0-A54B-8761-8C2A7708FDE0}"/>
                </a:ext>
              </a:extLst>
            </p:cNvPr>
            <p:cNvSpPr/>
            <p:nvPr/>
          </p:nvSpPr>
          <p:spPr>
            <a:xfrm>
              <a:off x="4144321" y="24243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980399-5836-D645-8388-BCD760BA769D}"/>
                </a:ext>
              </a:extLst>
            </p:cNvPr>
            <p:cNvSpPr/>
            <p:nvPr/>
          </p:nvSpPr>
          <p:spPr>
            <a:xfrm>
              <a:off x="3092196" y="314444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60336A-DAF4-0D40-96B6-4D3820E8F61B}"/>
                </a:ext>
              </a:extLst>
            </p:cNvPr>
            <p:cNvSpPr/>
            <p:nvPr/>
          </p:nvSpPr>
          <p:spPr>
            <a:xfrm>
              <a:off x="3820616" y="212821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6A0314-CB51-EF4E-AA01-D0BF6FDB8379}"/>
                </a:ext>
              </a:extLst>
            </p:cNvPr>
            <p:cNvSpPr/>
            <p:nvPr/>
          </p:nvSpPr>
          <p:spPr>
            <a:xfrm>
              <a:off x="3744036" y="191790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27DC2F-307C-2E43-9D47-82F06594DAFB}"/>
                </a:ext>
              </a:extLst>
            </p:cNvPr>
            <p:cNvSpPr/>
            <p:nvPr/>
          </p:nvSpPr>
          <p:spPr>
            <a:xfrm>
              <a:off x="3967074" y="18133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22AE71-0C17-C54D-9777-E236FCD3A9F1}"/>
                </a:ext>
              </a:extLst>
            </p:cNvPr>
            <p:cNvSpPr/>
            <p:nvPr/>
          </p:nvSpPr>
          <p:spPr>
            <a:xfrm>
              <a:off x="3581990" y="29633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7FEFE47-4A95-2E43-8C00-95C004AFB898}"/>
                </a:ext>
              </a:extLst>
            </p:cNvPr>
            <p:cNvSpPr/>
            <p:nvPr/>
          </p:nvSpPr>
          <p:spPr>
            <a:xfrm>
              <a:off x="3571113" y="319719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F7CFF5-3B66-0245-8C71-F46127FF140B}"/>
                </a:ext>
              </a:extLst>
            </p:cNvPr>
            <p:cNvSpPr/>
            <p:nvPr/>
          </p:nvSpPr>
          <p:spPr>
            <a:xfrm>
              <a:off x="4011033" y="20263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9F7EA46-1789-F54A-8DE8-A12F26986C7D}"/>
              </a:ext>
            </a:extLst>
          </p:cNvPr>
          <p:cNvSpPr txBox="1"/>
          <p:nvPr/>
        </p:nvSpPr>
        <p:spPr>
          <a:xfrm>
            <a:off x="2843119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population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7653784" y="1698854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491838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SIR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E38EF79D-8725-4E4C-8E70-63850F8A9793}"/>
              </a:ext>
            </a:extLst>
          </p:cNvPr>
          <p:cNvSpPr/>
          <p:nvPr/>
        </p:nvSpPr>
        <p:spPr>
          <a:xfrm>
            <a:off x="5723088" y="4671868"/>
            <a:ext cx="173736" cy="173736"/>
          </a:xfrm>
          <a:prstGeom prst="ellipse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B6DC6AD-96AF-AC4B-9AC8-9648ED1E197B}"/>
              </a:ext>
            </a:extLst>
          </p:cNvPr>
          <p:cNvSpPr/>
          <p:nvPr/>
        </p:nvSpPr>
        <p:spPr>
          <a:xfrm>
            <a:off x="3204869" y="4671868"/>
            <a:ext cx="173736" cy="17373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6B169CC-0C71-DB4E-9B76-286738EACBA8}"/>
              </a:ext>
            </a:extLst>
          </p:cNvPr>
          <p:cNvSpPr/>
          <p:nvPr/>
        </p:nvSpPr>
        <p:spPr>
          <a:xfrm>
            <a:off x="8034024" y="4671868"/>
            <a:ext cx="173736" cy="1737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A5A7ECA-981B-2940-AA66-95BD06D0D534}"/>
              </a:ext>
            </a:extLst>
          </p:cNvPr>
          <p:cNvSpPr txBox="1"/>
          <p:nvPr/>
        </p:nvSpPr>
        <p:spPr>
          <a:xfrm>
            <a:off x="3416404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susceptible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89E2BDC-E4C7-9042-93BB-ED905DB2AB85}"/>
              </a:ext>
            </a:extLst>
          </p:cNvPr>
          <p:cNvSpPr txBox="1"/>
          <p:nvPr/>
        </p:nvSpPr>
        <p:spPr>
          <a:xfrm>
            <a:off x="5913054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infected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BC7BCEC-F65D-1845-A32D-EAEC0C74CB3B}"/>
              </a:ext>
            </a:extLst>
          </p:cNvPr>
          <p:cNvSpPr txBox="1"/>
          <p:nvPr/>
        </p:nvSpPr>
        <p:spPr>
          <a:xfrm>
            <a:off x="8249921" y="4644648"/>
            <a:ext cx="21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recovered</a:t>
            </a:r>
          </a:p>
        </p:txBody>
      </p:sp>
    </p:spTree>
    <p:extLst>
      <p:ext uri="{BB962C8B-B14F-4D97-AF65-F5344CB8AC3E}">
        <p14:creationId xmlns:p14="http://schemas.microsoft.com/office/powerpoint/2010/main" val="5293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875553" y="502352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5485991" y="1193951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8D98AE-D9A7-CD48-82E2-959A6EDC639B}"/>
              </a:ext>
            </a:extLst>
          </p:cNvPr>
          <p:cNvSpPr/>
          <p:nvPr/>
        </p:nvSpPr>
        <p:spPr>
          <a:xfrm>
            <a:off x="1606062" y="3387969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719AADD-25AE-3C40-A76D-BA975A288063}"/>
              </a:ext>
            </a:extLst>
          </p:cNvPr>
          <p:cNvSpPr/>
          <p:nvPr/>
        </p:nvSpPr>
        <p:spPr>
          <a:xfrm>
            <a:off x="3109922" y="3387969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DDD768B-E11B-8442-9E12-0BFE98776EDA}"/>
              </a:ext>
            </a:extLst>
          </p:cNvPr>
          <p:cNvSpPr/>
          <p:nvPr/>
        </p:nvSpPr>
        <p:spPr>
          <a:xfrm>
            <a:off x="6275157" y="3387968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E54DA1-996B-C44F-81CB-1895741B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1" y="4106640"/>
            <a:ext cx="598517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4A9E8-DA7C-C449-B1BD-7964B306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384" y="4106640"/>
            <a:ext cx="59851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899285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403145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568380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891414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538566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660758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882559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871859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429528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874688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4260243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7198391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874688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3210393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362835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866817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393888" y="2717793"/>
            <a:ext cx="2815904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18650" y="2717792"/>
            <a:ext cx="815614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857962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857961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5023196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857961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860172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86404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85085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318155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37134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423834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505285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502141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41563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35496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54199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71946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379652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838906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660248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19048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102540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956363" y="69913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419D3-0673-F649-A64A-773E2CD5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5" y="4800852"/>
            <a:ext cx="4064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77BFB-0B5A-8443-AA47-F56027CF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004" y="4801671"/>
            <a:ext cx="3937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392E86-B55F-434F-A456-800380B9E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97" y="4900903"/>
            <a:ext cx="520700" cy="5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5D18FA-E2B2-464F-A63D-7DF8DF7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7634" y="4808091"/>
            <a:ext cx="10922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32BD6-BDCF-5944-BFFC-4CF80D654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737" y="4691353"/>
            <a:ext cx="1905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40027-F802-0E41-B2AB-B1F821ED7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127" y="4719191"/>
            <a:ext cx="190500" cy="520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C72EE0-4109-7644-BBE0-EAB6E8691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376" y="4837403"/>
            <a:ext cx="800100" cy="22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94642D-C5C9-9546-98C0-53883DD9B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636" y="4818179"/>
            <a:ext cx="57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1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3325798"/>
            <a:ext cx="5026067" cy="118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8B61C-902D-5F49-AD11-046FA4BA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1" y="1390960"/>
            <a:ext cx="3110234" cy="672483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1CF7DE8F-CEC7-DB43-A3B9-CEF37ED9B1C2}"/>
              </a:ext>
            </a:extLst>
          </p:cNvPr>
          <p:cNvSpPr/>
          <p:nvPr/>
        </p:nvSpPr>
        <p:spPr>
          <a:xfrm>
            <a:off x="8570455" y="955952"/>
            <a:ext cx="173736" cy="173736"/>
          </a:xfrm>
          <a:prstGeom prst="ellipse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440831-624B-C042-8334-1A39AEDA7A0F}"/>
              </a:ext>
            </a:extLst>
          </p:cNvPr>
          <p:cNvSpPr txBox="1"/>
          <p:nvPr/>
        </p:nvSpPr>
        <p:spPr>
          <a:xfrm>
            <a:off x="5804020" y="825732"/>
            <a:ext cx="25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number of infected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2824567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</p:spTree>
    <p:extLst>
      <p:ext uri="{BB962C8B-B14F-4D97-AF65-F5344CB8AC3E}">
        <p14:creationId xmlns:p14="http://schemas.microsoft.com/office/powerpoint/2010/main" val="236503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1189353"/>
            <a:ext cx="5026067" cy="118305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688122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F2BD6-3870-3E49-804D-D58A4B806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0" y="3229605"/>
            <a:ext cx="4601335" cy="43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A98FB-C5BA-B846-94BF-C52C10ED2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01" y="3859091"/>
            <a:ext cx="527359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598348" y="58140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102208" y="581402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267443" y="581401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590477" y="91742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237629" y="917422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359821" y="917421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581622" y="129304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570922" y="1293044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128591" y="1293043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573751" y="162906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3959306" y="1626206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6897454" y="1629063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573751" y="196508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2909456" y="1965084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061898" y="1965083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565880" y="230110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092950" y="230110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58185" y="2301103"/>
            <a:ext cx="47514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557025" y="2676726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557024" y="2676725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4722259" y="2676725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557024" y="3052348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559235" y="3052348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56311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54991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288061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0892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395626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204348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47204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11469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05402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2410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68936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084094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5379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35931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2396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072447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96EE6A6-299F-DA4A-AEF5-CBB30A30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838" y="4884917"/>
            <a:ext cx="7376120" cy="7117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E69F4D-39AD-BB4B-83F6-165B80F7691C}"/>
              </a:ext>
            </a:extLst>
          </p:cNvPr>
          <p:cNvSpPr txBox="1"/>
          <p:nvPr/>
        </p:nvSpPr>
        <p:spPr>
          <a:xfrm>
            <a:off x="888870" y="5869392"/>
            <a:ext cx="469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for an individual’s disease path, conditioned on other individual states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410197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156</Words>
  <Application>Microsoft Macintosh PowerPoint</Application>
  <PresentationFormat>Widescreen</PresentationFormat>
  <Paragraphs>27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</cp:lastModifiedBy>
  <cp:revision>24</cp:revision>
  <dcterms:created xsi:type="dcterms:W3CDTF">2019-05-28T06:38:06Z</dcterms:created>
  <dcterms:modified xsi:type="dcterms:W3CDTF">2019-05-28T17:54:32Z</dcterms:modified>
</cp:coreProperties>
</file>